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5" r:id="rId9"/>
    <p:sldId id="262" r:id="rId10"/>
    <p:sldId id="258" r:id="rId11"/>
    <p:sldId id="267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91F87-8F21-423D-9337-6E5AC4CC319A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5D92E-7D17-4C85-9501-9BA72CBAC9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2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D92E-7D17-4C85-9501-9BA72CBAC9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75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D92E-7D17-4C85-9501-9BA72CBAC93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5D92E-7D17-4C85-9501-9BA72CBAC9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98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1EF3A7-AAD8-4C48-984C-D36CA44D1A04}" type="datetimeFigureOut">
              <a:rPr lang="fr-FR" smtClean="0"/>
              <a:t>09/02/2017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AEEA7A-73AB-4328-B040-382E4E98C8F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e-emploi.fr/accuei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treprise.pole-emploi.fr/accueil/particulieremployeur;JSESSIONID_ESPACEENTREPRISE=7tKx87tLqL1tR-3FnLTQHvKFr0LS1k3pO_rs0x-qSp5TQTNHuAyo!104455040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dine.soupe@pole-emploi.f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Bonsoir	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Bienvenue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67209" cy="6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0" dirty="0" smtClean="0"/>
              <a:t>Envoyer un bulletin de Salaire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8000" dirty="0" smtClean="0"/>
              <a:t>Pôle Emploi TSA61148 </a:t>
            </a:r>
          </a:p>
          <a:p>
            <a:pPr marL="0" indent="0">
              <a:buNone/>
            </a:pPr>
            <a:r>
              <a:rPr lang="fr-FR" sz="8000" dirty="0" smtClean="0"/>
              <a:t>35902 Rennes </a:t>
            </a:r>
            <a:r>
              <a:rPr lang="fr-FR" sz="8000" dirty="0" err="1" smtClean="0"/>
              <a:t>Cédex</a:t>
            </a:r>
            <a:r>
              <a:rPr lang="fr-FR" sz="8000" dirty="0" smtClean="0"/>
              <a:t> 9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632848" cy="4752528"/>
          </a:xfrm>
        </p:spPr>
        <p:txBody>
          <a:bodyPr>
            <a:normAutofit fontScale="90000"/>
          </a:bodyPr>
          <a:lstStyle/>
          <a:p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/>
            </a:r>
            <a:br>
              <a:rPr lang="fr-FR" sz="8000" dirty="0" smtClean="0"/>
            </a:br>
            <a:r>
              <a:rPr lang="fr-FR" sz="8000" dirty="0" smtClean="0"/>
              <a:t>Information auprès des assistantes maternelles et de leurs employeurs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09" y="0"/>
            <a:ext cx="8730000" cy="69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" y="0"/>
            <a:ext cx="9288477" cy="7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8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11" y="419100"/>
            <a:ext cx="5254327" cy="632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8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	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056600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8000" dirty="0" smtClean="0"/>
              <a:t> 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9" y="404663"/>
            <a:ext cx="5016027" cy="619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3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8000" dirty="0"/>
              <a:t>Commander une attestation Pôle Emploi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56992"/>
            <a:ext cx="7772400" cy="2088232"/>
          </a:xfrm>
        </p:spPr>
        <p:txBody>
          <a:bodyPr>
            <a:normAutofit/>
          </a:bodyPr>
          <a:lstStyle/>
          <a:p>
            <a:r>
              <a:rPr lang="fr-FR" sz="8000" dirty="0" smtClean="0"/>
              <a:t>	</a:t>
            </a:r>
            <a:endParaRPr lang="fr-FR" sz="8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856983" cy="3744416"/>
          </a:xfrm>
        </p:spPr>
        <p:txBody>
          <a:bodyPr>
            <a:normAutofit fontScale="92500"/>
          </a:bodyPr>
          <a:lstStyle/>
          <a:p>
            <a:r>
              <a:rPr lang="fr-FR" sz="8000" dirty="0" smtClean="0"/>
              <a:t>Nadine Soupé</a:t>
            </a:r>
          </a:p>
          <a:p>
            <a:r>
              <a:rPr lang="fr-FR" sz="5800" dirty="0" smtClean="0">
                <a:hlinkClick r:id="rId2"/>
              </a:rPr>
              <a:t>nadine.soupe@pole-emploi.fr</a:t>
            </a:r>
            <a:endParaRPr lang="fr-FR" sz="5800" dirty="0" smtClean="0"/>
          </a:p>
          <a:p>
            <a:r>
              <a:rPr lang="fr-FR" sz="8000" dirty="0" smtClean="0"/>
              <a:t>01 40 19 25 87</a:t>
            </a:r>
            <a:endParaRPr lang="fr-FR" sz="8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01208"/>
            <a:ext cx="1486897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35</Words>
  <Application>Microsoft Office PowerPoint</Application>
  <PresentationFormat>Affichage à l'écran (4:3)</PresentationFormat>
  <Paragraphs>20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Vagues</vt:lpstr>
      <vt:lpstr>Bonsoir </vt:lpstr>
      <vt:lpstr>   Information auprès des assistantes maternelles et de leurs employeurs</vt:lpstr>
      <vt:lpstr>Présentation PowerPoint</vt:lpstr>
      <vt:lpstr>Présentation PowerPoint</vt:lpstr>
      <vt:lpstr>Présentation PowerPoint</vt:lpstr>
      <vt:lpstr> </vt:lpstr>
      <vt:lpstr>Présentation PowerPoint</vt:lpstr>
      <vt:lpstr>Présentation PowerPoint</vt:lpstr>
      <vt:lpstr> </vt:lpstr>
      <vt:lpstr>Présentation PowerPoint</vt:lpstr>
      <vt:lpstr>Présentation PowerPoint</vt:lpstr>
      <vt:lpstr>Présentation PowerPoint</vt:lpstr>
    </vt:vector>
  </TitlesOfParts>
  <Company>Pôle Emploi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Bonsoir</dc:title>
  <dc:creator>BRICOUT Herve</dc:creator>
  <cp:lastModifiedBy>RAM2</cp:lastModifiedBy>
  <cp:revision>9</cp:revision>
  <dcterms:created xsi:type="dcterms:W3CDTF">2017-01-18T13:49:56Z</dcterms:created>
  <dcterms:modified xsi:type="dcterms:W3CDTF">2017-02-09T13:05:59Z</dcterms:modified>
</cp:coreProperties>
</file>